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4"/>
  </p:notesMasterIdLst>
  <p:sldIdLst>
    <p:sldId id="573" r:id="rId2"/>
    <p:sldId id="545" r:id="rId3"/>
  </p:sldIdLst>
  <p:sldSz cx="12192000" cy="6858000"/>
  <p:notesSz cx="7315200" cy="12344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/>
    <p:restoredTop sz="95033" autoAdjust="0"/>
  </p:normalViewPr>
  <p:slideViewPr>
    <p:cSldViewPr snapToGrid="0">
      <p:cViewPr varScale="1">
        <p:scale>
          <a:sx n="101" d="100"/>
          <a:sy n="101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85F2526F-1C46-7245-B817-01312A73428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AE023AF0-A968-7E4A-8523-E6D853FD4714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1686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905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779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4207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550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7536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7039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7324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50796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6600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9351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9171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5344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4805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323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8995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0076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2682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D326C7A-D0D4-1940-963C-D84027B6CACA}" type="datetimeFigureOut">
              <a:rPr lang="en-MX" smtClean="0"/>
              <a:t>11/12/2024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35B6D9-BDF8-964E-8546-A7F59D8E89EB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61177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Montaña con nieve&#10;&#10;Descripción generada automáticamente con confianza media">
            <a:extLst>
              <a:ext uri="{FF2B5EF4-FFF2-40B4-BE49-F238E27FC236}">
                <a16:creationId xmlns:a16="http://schemas.microsoft.com/office/drawing/2014/main" id="{2670EE3C-AAC2-EA4A-C8D2-5F0A82147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30" b="108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CADD3228-0BF6-A190-F4A7-8F626C9BA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8" y="4971"/>
            <a:ext cx="2213347" cy="2213347"/>
          </a:xfrm>
          <a:prstGeom prst="ellipse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0DD854-6209-B125-BEAA-285EE1390B66}"/>
              </a:ext>
            </a:extLst>
          </p:cNvPr>
          <p:cNvSpPr txBox="1">
            <a:spLocks/>
          </p:cNvSpPr>
          <p:nvPr/>
        </p:nvSpPr>
        <p:spPr>
          <a:xfrm>
            <a:off x="3235724" y="877078"/>
            <a:ext cx="6393468" cy="8973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MX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DA55B3-C7FE-9A11-F261-3E82A65B8431}"/>
              </a:ext>
            </a:extLst>
          </p:cNvPr>
          <p:cNvSpPr txBox="1"/>
          <p:nvPr/>
        </p:nvSpPr>
        <p:spPr>
          <a:xfrm>
            <a:off x="2338473" y="344031"/>
            <a:ext cx="9629192" cy="893885"/>
          </a:xfrm>
          <a:prstGeom prst="rect">
            <a:avLst/>
          </a:prstGeom>
          <a:noFill/>
        </p:spPr>
        <p:txBody>
          <a:bodyPr wrap="square" lIns="216000" rIns="396000" bIns="108000">
            <a:spAutoFit/>
          </a:bodyPr>
          <a:lstStyle/>
          <a:p>
            <a:pPr algn="r"/>
            <a:r>
              <a:rPr lang="es-MX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Conquista tu propia Montaña</a:t>
            </a:r>
            <a:endParaRPr lang="es-MX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E59DFD5E-49C8-A807-BEC2-91D2F9607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721" y="2357776"/>
            <a:ext cx="834174" cy="893885"/>
          </a:xfrm>
          <a:prstGeom prst="rect">
            <a:avLst/>
          </a:prstGeom>
        </p:spPr>
      </p:pic>
      <p:pic>
        <p:nvPicPr>
          <p:cNvPr id="3" name="Picture 6" descr="Acerca del Pakmail Metepec – PakMail Metepec">
            <a:extLst>
              <a:ext uri="{FF2B5EF4-FFF2-40B4-BE49-F238E27FC236}">
                <a16:creationId xmlns:a16="http://schemas.microsoft.com/office/drawing/2014/main" id="{9F396FD5-951E-72DD-B3BE-F9F1792B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55" y="1258161"/>
            <a:ext cx="2613832" cy="6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72F9AC1-03A5-3CFB-D46A-77DBA031F261}"/>
              </a:ext>
            </a:extLst>
          </p:cNvPr>
          <p:cNvSpPr txBox="1"/>
          <p:nvPr/>
        </p:nvSpPr>
        <p:spPr>
          <a:xfrm>
            <a:off x="2211859" y="1020037"/>
            <a:ext cx="9629192" cy="893885"/>
          </a:xfrm>
          <a:prstGeom prst="rect">
            <a:avLst/>
          </a:prstGeom>
          <a:noFill/>
        </p:spPr>
        <p:txBody>
          <a:bodyPr wrap="square" lIns="216000" rIns="396000" bIns="108000">
            <a:spAutoFit/>
          </a:bodyPr>
          <a:lstStyle/>
          <a:p>
            <a:pPr algn="r"/>
            <a:r>
              <a:rPr lang="es-MX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VIDEO</a:t>
            </a:r>
            <a:endParaRPr lang="es-MX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60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2-04 at 11.42.40">
            <a:hlinkClick r:id="" action="ppaction://media"/>
            <a:extLst>
              <a:ext uri="{FF2B5EF4-FFF2-40B4-BE49-F238E27FC236}">
                <a16:creationId xmlns:a16="http://schemas.microsoft.com/office/drawing/2014/main" id="{B65BA4DC-3AA3-E279-2953-B0EF318225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950" y="394877"/>
            <a:ext cx="10718100" cy="6068245"/>
          </a:xfrm>
        </p:spPr>
      </p:pic>
    </p:spTree>
    <p:extLst>
      <p:ext uri="{BB962C8B-B14F-4D97-AF65-F5344CB8AC3E}">
        <p14:creationId xmlns:p14="http://schemas.microsoft.com/office/powerpoint/2010/main" val="51017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{9F601E53-DE53-CF4A-AAF9-662F8A405A0F}tf10001063</Template>
  <TotalTime>24002</TotalTime>
  <Words>5</Words>
  <Application>Microsoft Office PowerPoint</Application>
  <PresentationFormat>Panorámica</PresentationFormat>
  <Paragraphs>2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Mesh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Perez Maillard</dc:creator>
  <cp:lastModifiedBy>Francisco Zavala</cp:lastModifiedBy>
  <cp:revision>17</cp:revision>
  <cp:lastPrinted>2024-11-12T18:03:16Z</cp:lastPrinted>
  <dcterms:created xsi:type="dcterms:W3CDTF">2023-08-05T22:42:30Z</dcterms:created>
  <dcterms:modified xsi:type="dcterms:W3CDTF">2024-11-12T18:07:09Z</dcterms:modified>
</cp:coreProperties>
</file>